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4FD22D-01FD-49D3-9678-5013CABCF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3C8125-7EEC-4B6B-81CB-CAF88FE4DF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372328-E947-47D8-A5B1-6D4DE7784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D2DD-50FC-48E7-8F62-F1A2199936BD}" type="datetimeFigureOut">
              <a:rPr lang="fr-FR" smtClean="0"/>
              <a:t>24/12/2020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2A0E24-E6F4-4AE1-B39E-9FB2D39E0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835873-209E-489B-93DB-821A1848D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635D-4280-41B5-BB3E-2EE575FED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78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BC66F2-8960-424B-82EF-825F874DA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E57FCCF-62B4-4176-A9AD-52754F62E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D0FC9-A81B-44EF-94D0-E7C41C47B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D2DD-50FC-48E7-8F62-F1A2199936BD}" type="datetimeFigureOut">
              <a:rPr lang="fr-FR" smtClean="0"/>
              <a:t>24/12/2020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095514-3210-4E64-A6FF-EEC7D3B64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A86651-9E4D-4894-9877-63F112664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635D-4280-41B5-BB3E-2EE575FED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0814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528DE0E-20FA-45BC-AC4B-9768E1DB0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6AD054-155F-4E57-8165-D350457290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9A8D2C-44B9-466C-BEFA-DAEEE755F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D2DD-50FC-48E7-8F62-F1A2199936BD}" type="datetimeFigureOut">
              <a:rPr lang="fr-FR" smtClean="0"/>
              <a:t>24/12/2020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CF16D3-4622-4480-A235-E40E8F3B8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08C058-62C8-44A5-BA35-BE9F2F509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635D-4280-41B5-BB3E-2EE575FED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95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F89B0D-CE5D-40F4-B429-3554EC595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C1DEBC-F577-4ED2-A251-67C102FAE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5FE0E8-FC28-46B5-8F11-86F206F9B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D2DD-50FC-48E7-8F62-F1A2199936BD}" type="datetimeFigureOut">
              <a:rPr lang="fr-FR" smtClean="0"/>
              <a:t>24/12/2020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F097DA-8A60-42DC-AB7C-C9A384B54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EADD80-963B-46C7-A471-2250606E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635D-4280-41B5-BB3E-2EE575FED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446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CDB318-844D-4E6E-8BB8-530C85240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CFF058A-1038-43FF-9BD8-9D259BB72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8743EB-8D9A-4797-BD13-381FEEA19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D2DD-50FC-48E7-8F62-F1A2199936BD}" type="datetimeFigureOut">
              <a:rPr lang="fr-FR" smtClean="0"/>
              <a:t>24/12/2020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128E5C-8092-4F6F-897E-CC5080BEB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6EA48A-D39A-4960-A7AE-04F165D8B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635D-4280-41B5-BB3E-2EE575FED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6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BA79F3-71A1-492E-A08A-5DC0F18BA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C7718F-54D6-498E-84A6-088CBBC697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4A34B1F-8CC1-4434-8E86-3261F53EB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2C4A8E-1AF6-4A0A-8514-248A3AC07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D2DD-50FC-48E7-8F62-F1A2199936BD}" type="datetimeFigureOut">
              <a:rPr lang="fr-FR" smtClean="0"/>
              <a:t>24/12/2020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9F83E3-CB11-4D10-8FD3-A2897289A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FF728B-A5F7-448E-A217-482859AE5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635D-4280-41B5-BB3E-2EE575FED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105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4986EB-365D-4379-B79C-C9EDA45CC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BB4BE7-ED5F-4F32-9FB6-329D1BB48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E464F03-B7CA-41DF-9391-D471ECE5D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B657A0B-728F-4716-B39F-3027FBABA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B57B0A7-6815-436A-BC7D-19364312FA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5F0A785-DB98-4F82-B3F7-4CC8F74E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D2DD-50FC-48E7-8F62-F1A2199936BD}" type="datetimeFigureOut">
              <a:rPr lang="fr-FR" smtClean="0"/>
              <a:t>24/12/2020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60C80D0-A85E-408F-B270-5C5C3A2B7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F8EBD35-1780-4577-9B39-0E8B4BF31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635D-4280-41B5-BB3E-2EE575FED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911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6BFEFE-7BFA-448C-B3C4-CEE3643A4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7884D69-AAD3-422A-BBA6-61FF7EB6A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D2DD-50FC-48E7-8F62-F1A2199936BD}" type="datetimeFigureOut">
              <a:rPr lang="fr-FR" smtClean="0"/>
              <a:t>24/12/2020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33ACC35-93E5-4461-9778-7C1868BD2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FA32BCF-AC5B-4770-B9FE-5D88F1E24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635D-4280-41B5-BB3E-2EE575FED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183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034E7B4-E74B-481A-8B3F-433ACAA79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D2DD-50FC-48E7-8F62-F1A2199936BD}" type="datetimeFigureOut">
              <a:rPr lang="fr-FR" smtClean="0"/>
              <a:t>24/12/2020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ABFB247-8229-48DA-A402-F0947085A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287FEF0-242C-48F6-AACA-99B4C389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635D-4280-41B5-BB3E-2EE575FED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5944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050D93-AF4A-412D-8345-61EF846AC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DEBB04-A4D5-457D-9E57-295CAC21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D15A520-7B91-4CE0-89CB-D74652A7C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CF4AE6-B7C2-4E2B-A9E3-AB9E83F60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D2DD-50FC-48E7-8F62-F1A2199936BD}" type="datetimeFigureOut">
              <a:rPr lang="fr-FR" smtClean="0"/>
              <a:t>24/12/2020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762AAA-9311-41E3-A101-36DEFA383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452457-2A8F-4E1A-9017-57515A23B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635D-4280-41B5-BB3E-2EE575FED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82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CE0E87-D179-4E6E-876D-4C9656298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5606687-0AE5-439B-9EF7-34A4B19B37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160A1F5-DFFC-4DDB-B7D7-8209F75AA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23CBF8-A464-4F89-8BD4-5C4A7689C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D2DD-50FC-48E7-8F62-F1A2199936BD}" type="datetimeFigureOut">
              <a:rPr lang="fr-FR" smtClean="0"/>
              <a:t>24/12/2020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D83E75-9194-48BB-83FB-7D9926FBF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6177E1-3E5B-4D51-8E95-57ECCB3ED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635D-4280-41B5-BB3E-2EE575FED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00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AB0B808-B845-4422-A0E3-388E247F9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EC40F6-3A43-4587-9ED2-C7F48014D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27EE0B-3D74-40FB-BDA0-949749B004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9D2DD-50FC-48E7-8F62-F1A2199936BD}" type="datetimeFigureOut">
              <a:rPr lang="fr-FR" smtClean="0"/>
              <a:t>24/12/2020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4A6B04-774E-48EC-B4B5-FCE3E21AA7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25EEE7-D48D-439D-91EC-F5AB2D4BFD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635D-4280-41B5-BB3E-2EE575FED0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33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7D2AA9EB-ACE2-48F8-8185-792EE94134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72000"/>
                </a:schemeClr>
              </a:gs>
              <a:gs pos="25000">
                <a:schemeClr val="accent1">
                  <a:alpha val="55000"/>
                </a:schemeClr>
              </a:gs>
              <a:gs pos="94000">
                <a:schemeClr val="bg2">
                  <a:lumMod val="75000"/>
                  <a:alpha val="90000"/>
                </a:schemeClr>
              </a:gs>
              <a:gs pos="100000">
                <a:schemeClr val="bg2">
                  <a:lumMod val="75000"/>
                  <a:alpha val="90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3" name="Picture 192">
            <a:extLst>
              <a:ext uri="{FF2B5EF4-FFF2-40B4-BE49-F238E27FC236}">
                <a16:creationId xmlns:a16="http://schemas.microsoft.com/office/drawing/2014/main" id="{59D7A164-22E7-4B37-B0E3-935FC9C31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194" name="Freeform 67">
            <a:extLst>
              <a:ext uri="{FF2B5EF4-FFF2-40B4-BE49-F238E27FC236}">
                <a16:creationId xmlns:a16="http://schemas.microsoft.com/office/drawing/2014/main" id="{730F02D6-D4A4-42E5-A722-43B088C7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207136"/>
            <a:ext cx="3177287" cy="2650864"/>
          </a:xfrm>
          <a:custGeom>
            <a:avLst/>
            <a:gdLst>
              <a:gd name="connsiteX0" fmla="*/ 1465277 w 3242130"/>
              <a:gd name="connsiteY0" fmla="*/ 0 h 2704964"/>
              <a:gd name="connsiteX1" fmla="*/ 3242130 w 3242130"/>
              <a:gd name="connsiteY1" fmla="*/ 1776853 h 2704964"/>
              <a:gd name="connsiteX2" fmla="*/ 3027674 w 3242130"/>
              <a:gd name="connsiteY2" fmla="*/ 2623807 h 2704964"/>
              <a:gd name="connsiteX3" fmla="*/ 2978369 w 3242130"/>
              <a:gd name="connsiteY3" fmla="*/ 2704964 h 2704964"/>
              <a:gd name="connsiteX4" fmla="*/ 0 w 3242130"/>
              <a:gd name="connsiteY4" fmla="*/ 2704964 h 2704964"/>
              <a:gd name="connsiteX5" fmla="*/ 0 w 3242130"/>
              <a:gd name="connsiteY5" fmla="*/ 772542 h 2704964"/>
              <a:gd name="connsiteX6" fmla="*/ 94171 w 3242130"/>
              <a:gd name="connsiteY6" fmla="*/ 646610 h 2704964"/>
              <a:gd name="connsiteX7" fmla="*/ 1465277 w 3242130"/>
              <a:gd name="connsiteY7" fmla="*/ 0 h 2704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2130" h="2704964">
                <a:moveTo>
                  <a:pt x="1465277" y="0"/>
                </a:moveTo>
                <a:cubicBezTo>
                  <a:pt x="2446606" y="0"/>
                  <a:pt x="3242130" y="795524"/>
                  <a:pt x="3242130" y="1776853"/>
                </a:cubicBezTo>
                <a:cubicBezTo>
                  <a:pt x="3242130" y="2083519"/>
                  <a:pt x="3164442" y="2372039"/>
                  <a:pt x="3027674" y="2623807"/>
                </a:cubicBezTo>
                <a:lnTo>
                  <a:pt x="2978369" y="2704964"/>
                </a:lnTo>
                <a:lnTo>
                  <a:pt x="0" y="2704964"/>
                </a:lnTo>
                <a:lnTo>
                  <a:pt x="0" y="772542"/>
                </a:lnTo>
                <a:lnTo>
                  <a:pt x="94171" y="646610"/>
                </a:lnTo>
                <a:cubicBezTo>
                  <a:pt x="420072" y="251709"/>
                  <a:pt x="913280" y="0"/>
                  <a:pt x="1465277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F2C965BE-B8BF-4344-8E81-62E0BFE4CB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69751" y="2897495"/>
            <a:ext cx="2788232" cy="2788232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Freeform 65">
            <a:extLst>
              <a:ext uri="{FF2B5EF4-FFF2-40B4-BE49-F238E27FC236}">
                <a16:creationId xmlns:a16="http://schemas.microsoft.com/office/drawing/2014/main" id="{122DB9C1-63F1-47FD-BE8D-08903F853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090921" cy="3465906"/>
          </a:xfrm>
          <a:custGeom>
            <a:avLst/>
            <a:gdLst>
              <a:gd name="connsiteX0" fmla="*/ 0 w 4090921"/>
              <a:gd name="connsiteY0" fmla="*/ 0 h 3465906"/>
              <a:gd name="connsiteX1" fmla="*/ 3746474 w 4090921"/>
              <a:gd name="connsiteY1" fmla="*/ 0 h 3465906"/>
              <a:gd name="connsiteX2" fmla="*/ 3817144 w 4090921"/>
              <a:gd name="connsiteY2" fmla="*/ 116327 h 3465906"/>
              <a:gd name="connsiteX3" fmla="*/ 4090921 w 4090921"/>
              <a:gd name="connsiteY3" fmla="*/ 1197557 h 3465906"/>
              <a:gd name="connsiteX4" fmla="*/ 1822572 w 4090921"/>
              <a:gd name="connsiteY4" fmla="*/ 3465906 h 3465906"/>
              <a:gd name="connsiteX5" fmla="*/ 72204 w 4090921"/>
              <a:gd name="connsiteY5" fmla="*/ 2640438 h 3465906"/>
              <a:gd name="connsiteX6" fmla="*/ 0 w 4090921"/>
              <a:gd name="connsiteY6" fmla="*/ 2543882 h 3465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0921" h="3465906">
                <a:moveTo>
                  <a:pt x="0" y="0"/>
                </a:moveTo>
                <a:lnTo>
                  <a:pt x="3746474" y="0"/>
                </a:lnTo>
                <a:lnTo>
                  <a:pt x="3817144" y="116327"/>
                </a:lnTo>
                <a:cubicBezTo>
                  <a:pt x="3991744" y="437737"/>
                  <a:pt x="4090921" y="806065"/>
                  <a:pt x="4090921" y="1197557"/>
                </a:cubicBezTo>
                <a:cubicBezTo>
                  <a:pt x="4090921" y="2450332"/>
                  <a:pt x="3075348" y="3465906"/>
                  <a:pt x="1822572" y="3465906"/>
                </a:cubicBezTo>
                <a:cubicBezTo>
                  <a:pt x="1117886" y="3465906"/>
                  <a:pt x="488252" y="3144572"/>
                  <a:pt x="72204" y="2640438"/>
                </a:cubicBezTo>
                <a:lnTo>
                  <a:pt x="0" y="2543882"/>
                </a:ln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7" name="8A094EB0-49F4-400D-B519-1BD22FEC0F50">
            <a:extLst>
              <a:ext uri="{FF2B5EF4-FFF2-40B4-BE49-F238E27FC236}">
                <a16:creationId xmlns:a16="http://schemas.microsoft.com/office/drawing/2014/main" id="{217955AB-CE84-474A-B855-C0E62671D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972" y="564313"/>
            <a:ext cx="3298594" cy="165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SP20 - Sticker sapin de noël - DECO-VITRES - Sticker vitres">
            <a:extLst>
              <a:ext uri="{FF2B5EF4-FFF2-40B4-BE49-F238E27FC236}">
                <a16:creationId xmlns:a16="http://schemas.microsoft.com/office/drawing/2014/main" id="{0A107C56-E4E2-4A83-8D03-7BD380E1B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8829" y="4838838"/>
            <a:ext cx="1796722" cy="1796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essin de père noël facile – AlloDessin">
            <a:extLst>
              <a:ext uri="{FF2B5EF4-FFF2-40B4-BE49-F238E27FC236}">
                <a16:creationId xmlns:a16="http://schemas.microsoft.com/office/drawing/2014/main" id="{2FD714EE-2796-46E3-89CF-E6F526B0A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47908" y="3350944"/>
            <a:ext cx="1425969" cy="1796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75B62B5A-ED63-438E-9823-6FCE4641381B}"/>
              </a:ext>
            </a:extLst>
          </p:cNvPr>
          <p:cNvSpPr txBox="1"/>
          <p:nvPr/>
        </p:nvSpPr>
        <p:spPr>
          <a:xfrm>
            <a:off x="7161252" y="1609355"/>
            <a:ext cx="4333468" cy="36392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 err="1">
                <a:solidFill>
                  <a:srgbClr val="000000"/>
                </a:solidFill>
                <a:latin typeface="Century Gothic" panose="020B0502020202020204" pitchFamily="34" charset="0"/>
                <a:ea typeface="GulimChe" panose="020B0609000101010101" pitchFamily="49" charset="-127"/>
              </a:rPr>
              <a:t>L’équipe</a:t>
            </a:r>
            <a:r>
              <a:rPr lang="en-US" sz="4000" dirty="0">
                <a:solidFill>
                  <a:srgbClr val="000000"/>
                </a:solidFill>
                <a:latin typeface="Century Gothic" panose="020B0502020202020204" pitchFamily="34" charset="0"/>
                <a:ea typeface="GulimChe" panose="020B0609000101010101" pitchFamily="49" charset="-127"/>
              </a:rPr>
              <a:t> SEP </a:t>
            </a:r>
            <a:r>
              <a:rPr lang="en-US" sz="4000" dirty="0" err="1">
                <a:solidFill>
                  <a:srgbClr val="000000"/>
                </a:solidFill>
                <a:latin typeface="Century Gothic" panose="020B0502020202020204" pitchFamily="34" charset="0"/>
                <a:ea typeface="GulimChe" panose="020B0609000101010101" pitchFamily="49" charset="-127"/>
              </a:rPr>
              <a:t>Valorisation</a:t>
            </a:r>
            <a:r>
              <a:rPr lang="en-US" sz="4000" dirty="0">
                <a:solidFill>
                  <a:srgbClr val="000000"/>
                </a:solidFill>
                <a:latin typeface="Century Gothic" panose="020B0502020202020204" pitchFamily="34" charset="0"/>
                <a:ea typeface="GulimChe" panose="020B0609000101010101" pitchFamily="49" charset="-127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Century Gothic" panose="020B0502020202020204" pitchFamily="34" charset="0"/>
                <a:ea typeface="GulimChe" panose="020B0609000101010101" pitchFamily="49" charset="-127"/>
              </a:rPr>
              <a:t>vous</a:t>
            </a:r>
            <a:r>
              <a:rPr lang="en-US" sz="4000" dirty="0">
                <a:solidFill>
                  <a:srgbClr val="000000"/>
                </a:solidFill>
                <a:latin typeface="Century Gothic" panose="020B0502020202020204" pitchFamily="34" charset="0"/>
                <a:ea typeface="GulimChe" panose="020B0609000101010101" pitchFamily="49" charset="-127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Century Gothic" panose="020B0502020202020204" pitchFamily="34" charset="0"/>
                <a:ea typeface="GulimChe" panose="020B0609000101010101" pitchFamily="49" charset="-127"/>
              </a:rPr>
              <a:t>souhaite</a:t>
            </a:r>
            <a:r>
              <a:rPr lang="en-US" sz="4000" dirty="0">
                <a:solidFill>
                  <a:srgbClr val="000000"/>
                </a:solidFill>
                <a:latin typeface="Century Gothic" panose="020B0502020202020204" pitchFamily="34" charset="0"/>
                <a:ea typeface="GulimChe" panose="020B0609000101010101" pitchFamily="49" charset="-127"/>
              </a:rPr>
              <a:t> de </a:t>
            </a:r>
            <a:r>
              <a:rPr lang="en-US" sz="4000" dirty="0" err="1">
                <a:solidFill>
                  <a:srgbClr val="000000"/>
                </a:solidFill>
                <a:latin typeface="Century Gothic" panose="020B0502020202020204" pitchFamily="34" charset="0"/>
                <a:ea typeface="GulimChe" panose="020B0609000101010101" pitchFamily="49" charset="-127"/>
              </a:rPr>
              <a:t>Joyeuses</a:t>
            </a:r>
            <a:r>
              <a:rPr lang="en-US" sz="4000" dirty="0">
                <a:solidFill>
                  <a:srgbClr val="000000"/>
                </a:solidFill>
                <a:latin typeface="Century Gothic" panose="020B0502020202020204" pitchFamily="34" charset="0"/>
                <a:ea typeface="GulimChe" panose="020B0609000101010101" pitchFamily="49" charset="-127"/>
              </a:rPr>
              <a:t> fêtes de fin </a:t>
            </a:r>
            <a:r>
              <a:rPr lang="en-US" sz="4000" dirty="0" err="1">
                <a:solidFill>
                  <a:srgbClr val="000000"/>
                </a:solidFill>
                <a:latin typeface="Century Gothic" panose="020B0502020202020204" pitchFamily="34" charset="0"/>
                <a:ea typeface="GulimChe" panose="020B0609000101010101" pitchFamily="49" charset="-127"/>
              </a:rPr>
              <a:t>d’année</a:t>
            </a:r>
            <a:r>
              <a:rPr lang="en-US" sz="4000" dirty="0">
                <a:solidFill>
                  <a:srgbClr val="000000"/>
                </a:solidFill>
                <a:latin typeface="Century Gothic" panose="020B0502020202020204" pitchFamily="34" charset="0"/>
                <a:ea typeface="GulimChe" panose="020B0609000101010101" pitchFamily="49" charset="-127"/>
              </a:rPr>
              <a:t> 2020 !  </a:t>
            </a:r>
          </a:p>
        </p:txBody>
      </p:sp>
    </p:spTree>
    <p:extLst>
      <p:ext uri="{BB962C8B-B14F-4D97-AF65-F5344CB8AC3E}">
        <p14:creationId xmlns:p14="http://schemas.microsoft.com/office/powerpoint/2010/main" val="21168486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13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 Penlae</dc:creator>
  <cp:lastModifiedBy>Paul Penlae</cp:lastModifiedBy>
  <cp:revision>3</cp:revision>
  <dcterms:created xsi:type="dcterms:W3CDTF">2020-12-24T08:16:35Z</dcterms:created>
  <dcterms:modified xsi:type="dcterms:W3CDTF">2020-12-24T09:10:15Z</dcterms:modified>
</cp:coreProperties>
</file>